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593" r:id="rId3"/>
    <p:sldId id="602" r:id="rId4"/>
    <p:sldId id="608" r:id="rId5"/>
    <p:sldId id="570" r:id="rId6"/>
    <p:sldId id="604" r:id="rId7"/>
    <p:sldId id="598" r:id="rId8"/>
    <p:sldId id="607" r:id="rId9"/>
    <p:sldId id="592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015289"/>
    <a:srgbClr val="009BD2"/>
    <a:srgbClr val="009AD0"/>
    <a:srgbClr val="003CFE"/>
    <a:srgbClr val="43ACD1"/>
    <a:srgbClr val="62B9D8"/>
    <a:srgbClr val="0033CC"/>
    <a:srgbClr val="F5F9F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9" autoAdjust="0"/>
    <p:restoredTop sz="92039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-2088" y="-96"/>
      </p:cViewPr>
      <p:guideLst>
        <p:guide orient="horz" pos="3112"/>
        <p:guide pos="5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0800000" flipH="1" flipV="1">
            <a:off x="7" y="434092"/>
            <a:ext cx="2261973" cy="6423908"/>
          </a:xfrm>
          <a:prstGeom prst="rect">
            <a:avLst/>
          </a:pr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8" name="Rectangle 104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0800000" flipH="1">
            <a:off x="2220383" y="3"/>
            <a:ext cx="173728" cy="6872578"/>
          </a:xfrm>
          <a:prstGeom prst="rect">
            <a:avLst/>
          </a:prstGeom>
          <a:gradFill rotWithShape="1">
            <a:gsLst>
              <a:gs pos="0">
                <a:srgbClr val="004E8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4332757" y="-4348950"/>
            <a:ext cx="490783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10" name="Rectangle 104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 flipV="1">
            <a:off x="4506064" y="2221289"/>
            <a:ext cx="144158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0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азвание 1"/>
          <p:cNvSpPr>
            <a:spLocks noGrp="1"/>
          </p:cNvSpPr>
          <p:nvPr userDrawn="1">
            <p:ph type="ctrTitle"/>
          </p:nvPr>
        </p:nvSpPr>
        <p:spPr>
          <a:xfrm>
            <a:off x="2907366" y="3302282"/>
            <a:ext cx="5550834" cy="430887"/>
          </a:xfrm>
        </p:spPr>
        <p:txBody>
          <a:bodyPr lIns="0" tIns="0" rIns="0" bIns="0">
            <a:spAutoFit/>
          </a:bodyPr>
          <a:lstStyle>
            <a:lvl1pPr algn="l">
              <a:defRPr sz="2800" b="1" i="0">
                <a:solidFill>
                  <a:srgbClr val="015289"/>
                </a:solidFill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5" y="274648"/>
            <a:ext cx="8760470" cy="307777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4" y="6538827"/>
            <a:ext cx="2397125" cy="23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" y="-1"/>
            <a:ext cx="9143999" cy="6872578"/>
            <a:chOff x="1" y="-1"/>
            <a:chExt cx="9910800" cy="6872578"/>
          </a:xfrm>
        </p:grpSpPr>
        <p:sp>
          <p:nvSpPr>
            <p:cNvPr id="7" name="Rectangle 102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 rot="16200000" flipV="1">
              <a:off x="4900889" y="1867465"/>
              <a:ext cx="104225" cy="99060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000" b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102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 rot="5400000">
              <a:off x="4852801" y="-4852801"/>
              <a:ext cx="205200" cy="99108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0" i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152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fpmo.ru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ii.mosreg.ru/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mbmosreg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0" Type="http://schemas.openxmlformats.org/officeDocument/2006/relationships/hyperlink" Target="http://www.fpmo.ru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4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6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1242180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3065962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7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7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2385998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4749428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8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4749428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3065958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10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336279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505976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RB8.lYDeEWTPepbkWFX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12922</TotalTime>
  <Words>481</Words>
  <Application>Microsoft Office PowerPoint</Application>
  <PresentationFormat>Экран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СПАСИБО ЗА ВНИМАНИЕ!</vt:lpstr>
    </vt:vector>
  </TitlesOfParts>
  <Company>infoexp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рплрп</dc:creator>
  <cp:lastModifiedBy>Сысоева Е.А.</cp:lastModifiedBy>
  <cp:revision>376</cp:revision>
  <cp:lastPrinted>2017-07-13T06:45:40Z</cp:lastPrinted>
  <dcterms:created xsi:type="dcterms:W3CDTF">2015-04-14T10:20:06Z</dcterms:created>
  <dcterms:modified xsi:type="dcterms:W3CDTF">2017-07-28T12:36:21Z</dcterms:modified>
</cp:coreProperties>
</file>